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3" r:id="rId12"/>
    <p:sldId id="266" r:id="rId13"/>
    <p:sldId id="268" r:id="rId14"/>
    <p:sldId id="274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g>
</file>

<file path=ppt/media/image13.png>
</file>

<file path=ppt/media/image2.jpe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EE401711-02DC-4F5A-B0A4-D7A4CFB82638}" type="datetimeFigureOut">
              <a:rPr lang="en-US" dirty="0"/>
              <a:t>5/31/2016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9144" y="4882896"/>
            <a:ext cx="4050792" cy="1197864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36BD-BA89-4B92-9DBC-679F61142570}" type="datetimeFigureOut">
              <a:rPr lang="en-US" dirty="0"/>
              <a:t>5/31/2016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CB5C7-A3C7-439B-802A-DFE3FCA7ADBD}" type="datetimeFigureOut">
              <a:rPr lang="en-US" dirty="0"/>
              <a:t>5/31/2016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E65EA-47B7-4DBF-958B-A3D4DA4F431A}" type="datetimeFigureOut">
              <a:rPr lang="en-US" dirty="0"/>
              <a:t>5/31/2016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A4AAA-CF98-48DB-9517-D7ADD1FD1213}" type="datetimeFigureOut">
              <a:rPr lang="en-US" dirty="0"/>
              <a:t>5/31/2016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9F696-D0E7-4C66-925E-251F9C0B0F21}" type="datetimeFigureOut">
              <a:rPr lang="en-US" dirty="0"/>
              <a:t>5/31/2016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2732E-4FBC-4B01-A175-6B1CAC9B226D}" type="datetimeFigureOut">
              <a:rPr lang="en-US" dirty="0"/>
              <a:t>5/31/2016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4AFC5-17E4-4A26-A144-49682BD36ECA}" type="datetimeFigureOut">
              <a:rPr lang="en-US" dirty="0"/>
              <a:t>5/31/2016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79482-E0DA-4858-9A19-F8B792C0C3D9}" type="datetimeFigureOut">
              <a:rPr lang="en-US" dirty="0"/>
              <a:t>5/31/2016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10A69-C0BC-4A5A-8FE4-5D0B5D0F11EE}" type="datetimeFigureOut">
              <a:rPr lang="en-US" dirty="0"/>
              <a:t>5/31/2016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53B61-F054-442D-881D-6A81C2774BFE}" type="datetimeFigureOut">
              <a:rPr lang="en-US" dirty="0"/>
              <a:t>5/31/2016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CD3A-8283-4FC4-856C-D5E0BF662449}" type="datetimeFigureOut">
              <a:rPr lang="en-US" dirty="0"/>
              <a:t>5/31/2016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8FEE8-FC08-4C54-BE1B-81CB6CA05FC8}" type="datetimeFigureOut">
              <a:rPr lang="en-US" dirty="0"/>
              <a:t>5/31/2016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A528B-AADB-4276-9F0D-B13FCF86F309}" type="datetimeFigureOut">
              <a:rPr lang="en-US" dirty="0"/>
              <a:t>5/31/2016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6497F-A1E4-4C0B-8811-954A59B26923}" type="datetimeFigureOut">
              <a:rPr lang="en-US" dirty="0"/>
              <a:t>5/31/2016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824E7-1432-4F89-B9E6-59843C6C91FE}" type="datetimeFigureOut">
              <a:rPr lang="en-US" dirty="0"/>
              <a:t>5/31/2016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AD9C-D29C-4D1E-A739-CC3C95B41085}" type="datetimeFigureOut">
              <a:rPr lang="en-US" dirty="0"/>
              <a:t>5/31/2016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DC48ED7C-D9A5-4EA8-B309-6E368BFA8F2B}" type="datetimeFigureOut">
              <a:rPr lang="en-US" dirty="0"/>
              <a:t>5/31/2016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bs-Latn-BA" dirty="0" smtClean="0"/>
              <a:t>Projekat Kino</a:t>
            </a:r>
            <a:br>
              <a:rPr lang="bs-Latn-BA" dirty="0" smtClean="0"/>
            </a:br>
            <a:r>
              <a:rPr lang="bs-Latn-BA" dirty="0" smtClean="0"/>
              <a:t>Multiplex sveg</a:t>
            </a:r>
            <a:endParaRPr lang="bs-Latn-B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18088"/>
            <a:ext cx="9755187" cy="550333"/>
          </a:xfrm>
        </p:spPr>
        <p:txBody>
          <a:bodyPr/>
          <a:lstStyle/>
          <a:p>
            <a:r>
              <a:rPr lang="bs-Latn-BA" dirty="0" smtClean="0"/>
              <a:t>By </a:t>
            </a:r>
            <a:r>
              <a:rPr lang="bs-Latn-BA" dirty="0" smtClean="0"/>
              <a:t>ether</a:t>
            </a:r>
            <a:r>
              <a:rPr lang="en-US" smtClean="0"/>
              <a:t>E</a:t>
            </a:r>
            <a:r>
              <a:rPr lang="bs-Latn-BA" smtClean="0"/>
              <a:t>al</a:t>
            </a:r>
            <a:endParaRPr lang="bs-Latn-BA" dirty="0"/>
          </a:p>
        </p:txBody>
      </p:sp>
      <p:sp>
        <p:nvSpPr>
          <p:cNvPr id="4" name="TextBox 3"/>
          <p:cNvSpPr txBox="1"/>
          <p:nvPr/>
        </p:nvSpPr>
        <p:spPr>
          <a:xfrm rot="21387868">
            <a:off x="8473982" y="4277287"/>
            <a:ext cx="29718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sz="2400" dirty="0" smtClean="0"/>
              <a:t>Medina Mališević</a:t>
            </a:r>
          </a:p>
          <a:p>
            <a:r>
              <a:rPr lang="bs-Latn-BA" sz="2400" dirty="0" smtClean="0"/>
              <a:t>Anja </a:t>
            </a:r>
            <a:r>
              <a:rPr lang="bs-Latn-BA" sz="2400" dirty="0"/>
              <a:t>Miletić - Kurpalo </a:t>
            </a:r>
            <a:endParaRPr lang="bs-Latn-BA" sz="2400" dirty="0" smtClean="0"/>
          </a:p>
          <a:p>
            <a:r>
              <a:rPr lang="bs-Latn-BA" sz="2400" dirty="0" smtClean="0"/>
              <a:t>Ena Muratspahić</a:t>
            </a:r>
          </a:p>
          <a:p>
            <a:r>
              <a:rPr lang="bs-Latn-BA" sz="2400" dirty="0" smtClean="0"/>
              <a:t>Emina Omanović</a:t>
            </a:r>
            <a:endParaRPr lang="bs-Latn-BA" sz="2400" dirty="0"/>
          </a:p>
        </p:txBody>
      </p:sp>
    </p:spTree>
    <p:extLst>
      <p:ext uri="{BB962C8B-B14F-4D97-AF65-F5344CB8AC3E}">
        <p14:creationId xmlns:p14="http://schemas.microsoft.com/office/powerpoint/2010/main" val="2127050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040" y="0"/>
            <a:ext cx="10396882" cy="1151965"/>
          </a:xfrm>
        </p:spPr>
        <p:txBody>
          <a:bodyPr/>
          <a:lstStyle/>
          <a:p>
            <a:pPr algn="ctr"/>
            <a:r>
              <a:rPr lang="bs-Latn-BA" dirty="0" smtClean="0"/>
              <a:t>Video aplikacije</a:t>
            </a:r>
            <a:endParaRPr lang="bs-Latn-BA" dirty="0"/>
          </a:p>
        </p:txBody>
      </p:sp>
      <p:pic>
        <p:nvPicPr>
          <p:cNvPr id="4" name="MultiplexSvegV1">
            <a:hlinkClick r:id="" action="ppaction://media"/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3037" y="811370"/>
            <a:ext cx="10380372" cy="5847544"/>
          </a:xfrm>
        </p:spPr>
      </p:pic>
    </p:spTree>
    <p:extLst>
      <p:ext uri="{BB962C8B-B14F-4D97-AF65-F5344CB8AC3E}">
        <p14:creationId xmlns:p14="http://schemas.microsoft.com/office/powerpoint/2010/main" val="1118742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625" y="106251"/>
            <a:ext cx="10396882" cy="1151965"/>
          </a:xfrm>
        </p:spPr>
        <p:txBody>
          <a:bodyPr/>
          <a:lstStyle/>
          <a:p>
            <a:r>
              <a:rPr lang="bs-Latn-BA" dirty="0" smtClean="0"/>
              <a:t>Unos podataka pravnog lica</a:t>
            </a:r>
            <a:endParaRPr lang="bs-Latn-B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852" y="927278"/>
            <a:ext cx="10862427" cy="5789054"/>
          </a:xfrm>
        </p:spPr>
      </p:pic>
    </p:spTree>
    <p:extLst>
      <p:ext uri="{BB962C8B-B14F-4D97-AF65-F5344CB8AC3E}">
        <p14:creationId xmlns:p14="http://schemas.microsoft.com/office/powerpoint/2010/main" val="595260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32581"/>
            <a:ext cx="10396882" cy="1151965"/>
          </a:xfrm>
        </p:spPr>
        <p:txBody>
          <a:bodyPr/>
          <a:lstStyle/>
          <a:p>
            <a:r>
              <a:rPr lang="bs-Latn-BA" dirty="0" smtClean="0"/>
              <a:t>Multiplex sveg igra</a:t>
            </a:r>
            <a:endParaRPr lang="bs-Latn-B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0100"/>
            <a:ext cx="5592499" cy="375220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2499" y="1850099"/>
            <a:ext cx="6599501" cy="3752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111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90378"/>
            <a:ext cx="10396882" cy="1151965"/>
          </a:xfrm>
        </p:spPr>
        <p:txBody>
          <a:bodyPr/>
          <a:lstStyle/>
          <a:p>
            <a:r>
              <a:rPr lang="bs-Latn-BA" dirty="0" smtClean="0"/>
              <a:t>Dijagram klasa igrica</a:t>
            </a:r>
            <a:endParaRPr lang="bs-Latn-B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2343"/>
            <a:ext cx="12185143" cy="5097483"/>
          </a:xfrm>
        </p:spPr>
      </p:pic>
    </p:spTree>
    <p:extLst>
      <p:ext uri="{BB962C8B-B14F-4D97-AF65-F5344CB8AC3E}">
        <p14:creationId xmlns:p14="http://schemas.microsoft.com/office/powerpoint/2010/main" val="2176259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0"/>
            <a:ext cx="10396882" cy="1151965"/>
          </a:xfrm>
        </p:spPr>
        <p:txBody>
          <a:bodyPr/>
          <a:lstStyle/>
          <a:p>
            <a:pPr algn="ctr"/>
            <a:r>
              <a:rPr lang="bs-Latn-BA" dirty="0" smtClean="0"/>
              <a:t>Multiplex sveg igra</a:t>
            </a:r>
            <a:endParaRPr lang="bs-Latn-BA" dirty="0"/>
          </a:p>
        </p:txBody>
      </p:sp>
      <p:pic>
        <p:nvPicPr>
          <p:cNvPr id="4" name="Igrica">
            <a:hlinkClick r:id="" action="ppaction://media"/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1672" y="853135"/>
            <a:ext cx="9665138" cy="5444633"/>
          </a:xfrm>
        </p:spPr>
      </p:pic>
    </p:spTree>
    <p:extLst>
      <p:ext uri="{BB962C8B-B14F-4D97-AF65-F5344CB8AC3E}">
        <p14:creationId xmlns:p14="http://schemas.microsoft.com/office/powerpoint/2010/main" val="1013565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3435" y="662597"/>
            <a:ext cx="9755187" cy="2851931"/>
          </a:xfrm>
        </p:spPr>
        <p:txBody>
          <a:bodyPr>
            <a:normAutofit/>
          </a:bodyPr>
          <a:lstStyle/>
          <a:p>
            <a:r>
              <a:rPr lang="bs-Latn-BA" dirty="0"/>
              <a:t>Hvala </a:t>
            </a:r>
            <a:r>
              <a:rPr lang="en-US" dirty="0"/>
              <a:t>N</a:t>
            </a:r>
            <a:r>
              <a:rPr lang="bs-Latn-BA" dirty="0" smtClean="0"/>
              <a:t>a </a:t>
            </a:r>
            <a:r>
              <a:rPr lang="bs-Latn-BA" dirty="0"/>
              <a:t>pažnji!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bs-Latn-BA" dirty="0" smtClean="0"/>
              <a:t>By etherial</a:t>
            </a:r>
            <a:endParaRPr lang="bs-Latn-BA" dirty="0"/>
          </a:p>
        </p:txBody>
      </p:sp>
    </p:spTree>
    <p:extLst>
      <p:ext uri="{BB962C8B-B14F-4D97-AF65-F5344CB8AC3E}">
        <p14:creationId xmlns:p14="http://schemas.microsoft.com/office/powerpoint/2010/main" val="420224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925070" y="760469"/>
            <a:ext cx="9755187" cy="2766528"/>
          </a:xfrm>
        </p:spPr>
        <p:txBody>
          <a:bodyPr/>
          <a:lstStyle/>
          <a:p>
            <a:r>
              <a:rPr lang="bs-Latn-BA" dirty="0"/>
              <a:t>Pitanja?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bs-Latn-BA" dirty="0" smtClean="0"/>
              <a:t>By etherial</a:t>
            </a:r>
            <a:endParaRPr lang="bs-Latn-BA" dirty="0"/>
          </a:p>
        </p:txBody>
      </p:sp>
    </p:spTree>
    <p:extLst>
      <p:ext uri="{BB962C8B-B14F-4D97-AF65-F5344CB8AC3E}">
        <p14:creationId xmlns:p14="http://schemas.microsoft.com/office/powerpoint/2010/main" val="346163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557012"/>
            <a:ext cx="10396882" cy="1151965"/>
          </a:xfrm>
        </p:spPr>
        <p:txBody>
          <a:bodyPr/>
          <a:lstStyle/>
          <a:p>
            <a:r>
              <a:rPr lang="bs-Latn-BA" dirty="0" smtClean="0"/>
              <a:t>Projekat kino</a:t>
            </a:r>
            <a:endParaRPr lang="bs-Latn-B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557011" y="1708977"/>
            <a:ext cx="10394707" cy="4224271"/>
          </a:xfrm>
        </p:spPr>
        <p:txBody>
          <a:bodyPr>
            <a:normAutofit/>
          </a:bodyPr>
          <a:lstStyle/>
          <a:p>
            <a:pPr algn="just"/>
            <a:r>
              <a:rPr lang="bs-Latn-BA" dirty="0" smtClean="0"/>
              <a:t>online kupovine karata </a:t>
            </a:r>
            <a:r>
              <a:rPr lang="bs-Latn-BA" dirty="0"/>
              <a:t>i rezervacije slobodnih mjesta ili čitavih </a:t>
            </a:r>
            <a:r>
              <a:rPr lang="bs-Latn-BA" dirty="0" smtClean="0"/>
              <a:t>sala</a:t>
            </a:r>
            <a:endParaRPr lang="bs-Latn-BA" dirty="0"/>
          </a:p>
          <a:p>
            <a:pPr algn="just"/>
            <a:r>
              <a:rPr lang="bs-Latn-BA" dirty="0" smtClean="0"/>
              <a:t>Nema korisnničkih naloga</a:t>
            </a:r>
            <a:endParaRPr lang="bs-Latn-BA" dirty="0"/>
          </a:p>
          <a:p>
            <a:pPr algn="just"/>
            <a:r>
              <a:rPr lang="bs-Latn-BA" dirty="0" smtClean="0"/>
              <a:t>Pregledanje detaljnog </a:t>
            </a:r>
            <a:r>
              <a:rPr lang="bs-Latn-BA" dirty="0"/>
              <a:t>opisa svakog filma u </a:t>
            </a:r>
            <a:r>
              <a:rPr lang="bs-Latn-BA" dirty="0" smtClean="0"/>
              <a:t>ponudi i </a:t>
            </a:r>
            <a:r>
              <a:rPr lang="bs-Latn-BA" dirty="0"/>
              <a:t>naručivanje </a:t>
            </a:r>
            <a:r>
              <a:rPr lang="bs-Latn-BA" dirty="0" smtClean="0"/>
              <a:t>filma</a:t>
            </a:r>
            <a:endParaRPr lang="bs-Latn-BA" dirty="0"/>
          </a:p>
          <a:p>
            <a:pPr algn="just"/>
            <a:r>
              <a:rPr lang="bs-Latn-BA" dirty="0" smtClean="0"/>
              <a:t>ušteda </a:t>
            </a:r>
            <a:r>
              <a:rPr lang="bs-Latn-BA" dirty="0"/>
              <a:t>vremena i </a:t>
            </a:r>
            <a:r>
              <a:rPr lang="bs-Latn-BA" dirty="0" smtClean="0"/>
              <a:t>pomoć </a:t>
            </a:r>
            <a:r>
              <a:rPr lang="bs-Latn-BA" dirty="0"/>
              <a:t>korisniku </a:t>
            </a:r>
            <a:r>
              <a:rPr lang="bs-Latn-BA" dirty="0" smtClean="0"/>
              <a:t>pri </a:t>
            </a:r>
            <a:r>
              <a:rPr lang="bs-Latn-BA" dirty="0"/>
              <a:t>izboru </a:t>
            </a:r>
            <a:r>
              <a:rPr lang="bs-Latn-BA" dirty="0" smtClean="0"/>
              <a:t>usluga</a:t>
            </a:r>
          </a:p>
          <a:p>
            <a:pPr lvl="1" algn="just"/>
            <a:r>
              <a:rPr lang="bs-Latn-BA" dirty="0" smtClean="0"/>
              <a:t>Korisnik </a:t>
            </a:r>
            <a:r>
              <a:rPr lang="bs-Latn-BA" dirty="0"/>
              <a:t>nije ograničen radnim vremenom </a:t>
            </a:r>
            <a:r>
              <a:rPr lang="bs-Latn-BA" dirty="0" smtClean="0"/>
              <a:t>multipleksa</a:t>
            </a:r>
          </a:p>
          <a:p>
            <a:pPr lvl="1" algn="just"/>
            <a:r>
              <a:rPr lang="bs-Latn-BA" dirty="0" smtClean="0"/>
              <a:t>obavještavanje </a:t>
            </a:r>
            <a:r>
              <a:rPr lang="bs-Latn-BA" dirty="0"/>
              <a:t>korisnika o novim filmovima i popustima putem maila koji unesu pri </a:t>
            </a:r>
            <a:r>
              <a:rPr lang="bs-Latn-BA" dirty="0" smtClean="0"/>
              <a:t>rezervaciji</a:t>
            </a:r>
            <a:endParaRPr lang="bs-Latn-BA" dirty="0"/>
          </a:p>
          <a:p>
            <a:pPr algn="just"/>
            <a:r>
              <a:rPr lang="bs-Latn-BA" dirty="0"/>
              <a:t>prihvatljiv na tržištu jer je jednostavan za korištenje korisnicima različitih </a:t>
            </a:r>
            <a:r>
              <a:rPr lang="bs-Latn-BA" dirty="0" smtClean="0"/>
              <a:t>profila </a:t>
            </a:r>
            <a:r>
              <a:rPr lang="bs-Latn-BA" dirty="0"/>
              <a:t>uvijek je dostupan, pouzdan i </a:t>
            </a:r>
            <a:r>
              <a:rPr lang="bs-Latn-BA" dirty="0" smtClean="0"/>
              <a:t>brz</a:t>
            </a:r>
            <a:endParaRPr lang="bs-Latn-BA" dirty="0"/>
          </a:p>
          <a:p>
            <a:pPr marL="0" indent="0" algn="ctr">
              <a:buNone/>
            </a:pPr>
            <a:r>
              <a:rPr lang="bs-Latn-BA" sz="2800" dirty="0"/>
              <a:t>Uživajte u kinu Multiplex sveg</a:t>
            </a:r>
          </a:p>
          <a:p>
            <a:pPr marL="0" indent="0">
              <a:buNone/>
            </a:pPr>
            <a:endParaRPr lang="bs-Latn-BA" dirty="0" smtClean="0"/>
          </a:p>
        </p:txBody>
      </p:sp>
    </p:spTree>
    <p:extLst>
      <p:ext uri="{BB962C8B-B14F-4D97-AF65-F5344CB8AC3E}">
        <p14:creationId xmlns:p14="http://schemas.microsoft.com/office/powerpoint/2010/main" val="1830901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Multiplex sveg</a:t>
            </a:r>
            <a:endParaRPr lang="bs-Latn-B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7976" y="1837765"/>
            <a:ext cx="10394707" cy="3311189"/>
          </a:xfrm>
        </p:spPr>
        <p:txBody>
          <a:bodyPr>
            <a:normAutofit/>
          </a:bodyPr>
          <a:lstStyle/>
          <a:p>
            <a:r>
              <a:rPr lang="bs-Latn-BA" sz="2800" dirty="0" smtClean="0"/>
              <a:t>platforma za razvoj:  Universal windows platform</a:t>
            </a:r>
            <a:endParaRPr lang="en-US" sz="2800" dirty="0"/>
          </a:p>
          <a:p>
            <a:r>
              <a:rPr lang="bs-Latn-BA" sz="2800" dirty="0" smtClean="0"/>
              <a:t>Baza: sqlite</a:t>
            </a:r>
          </a:p>
          <a:p>
            <a:r>
              <a:rPr lang="bs-Latn-BA" sz="2800" dirty="0" smtClean="0"/>
              <a:t>vanjski uređaj: QR Skener</a:t>
            </a:r>
          </a:p>
          <a:p>
            <a:r>
              <a:rPr lang="bs-Latn-BA" sz="2800" dirty="0" smtClean="0"/>
              <a:t>Multiplex sveg igra</a:t>
            </a:r>
            <a:endParaRPr lang="bs-Latn-BA" sz="2800" dirty="0"/>
          </a:p>
        </p:txBody>
      </p:sp>
    </p:spTree>
    <p:extLst>
      <p:ext uri="{BB962C8B-B14F-4D97-AF65-F5344CB8AC3E}">
        <p14:creationId xmlns:p14="http://schemas.microsoft.com/office/powerpoint/2010/main" val="667738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akteri</a:t>
            </a:r>
            <a:endParaRPr lang="bs-Latn-B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1" y="1635617"/>
            <a:ext cx="10396882" cy="3603489"/>
          </a:xfrm>
        </p:spPr>
        <p:txBody>
          <a:bodyPr>
            <a:normAutofit/>
          </a:bodyPr>
          <a:lstStyle/>
          <a:p>
            <a:r>
              <a:rPr lang="bs-Latn-BA" sz="2800" dirty="0"/>
              <a:t>Korisnik usluga </a:t>
            </a:r>
            <a:endParaRPr lang="bs-Latn-BA" sz="2800" dirty="0" smtClean="0"/>
          </a:p>
          <a:p>
            <a:pPr lvl="1"/>
            <a:r>
              <a:rPr lang="bs-Latn-BA" sz="2800" dirty="0" smtClean="0"/>
              <a:t>fizičko lice  </a:t>
            </a:r>
          </a:p>
          <a:p>
            <a:pPr lvl="1"/>
            <a:r>
              <a:rPr lang="bs-Latn-BA" sz="2800" dirty="0" smtClean="0"/>
              <a:t>pravno lice</a:t>
            </a:r>
          </a:p>
          <a:p>
            <a:r>
              <a:rPr lang="bs-Latn-BA" sz="2800" dirty="0" smtClean="0"/>
              <a:t>Uposlenik</a:t>
            </a:r>
            <a:endParaRPr lang="bs-Latn-BA" sz="2800" dirty="0"/>
          </a:p>
          <a:p>
            <a:r>
              <a:rPr lang="bs-Latn-BA" sz="2800" dirty="0" smtClean="0"/>
              <a:t>Menadžer </a:t>
            </a:r>
            <a:endParaRPr lang="bs-Latn-BA" sz="2800" dirty="0"/>
          </a:p>
        </p:txBody>
      </p:sp>
    </p:spTree>
    <p:extLst>
      <p:ext uri="{BB962C8B-B14F-4D97-AF65-F5344CB8AC3E}">
        <p14:creationId xmlns:p14="http://schemas.microsoft.com/office/powerpoint/2010/main" val="2730589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134" y="128789"/>
            <a:ext cx="10396882" cy="1151965"/>
          </a:xfrm>
        </p:spPr>
        <p:txBody>
          <a:bodyPr/>
          <a:lstStyle/>
          <a:p>
            <a:r>
              <a:rPr lang="bs-Latn-BA" dirty="0" smtClean="0"/>
              <a:t>funkcionalnosti</a:t>
            </a:r>
            <a:endParaRPr lang="bs-Latn-BA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544134" y="575982"/>
            <a:ext cx="10394706" cy="5151549"/>
          </a:xfrm>
        </p:spPr>
        <p:txBody>
          <a:bodyPr>
            <a:noAutofit/>
          </a:bodyPr>
          <a:lstStyle/>
          <a:p>
            <a:pPr algn="just"/>
            <a:endParaRPr lang="bs-Latn-BA" dirty="0"/>
          </a:p>
          <a:p>
            <a:pPr algn="just"/>
            <a:r>
              <a:rPr lang="bs-Latn-BA" dirty="0" smtClean="0"/>
              <a:t>rezervacije </a:t>
            </a:r>
            <a:r>
              <a:rPr lang="bs-Latn-BA" dirty="0"/>
              <a:t>karata i sala</a:t>
            </a:r>
          </a:p>
          <a:p>
            <a:pPr algn="just"/>
            <a:r>
              <a:rPr lang="bs-Latn-BA" dirty="0" smtClean="0"/>
              <a:t>odabira </a:t>
            </a:r>
            <a:r>
              <a:rPr lang="bs-Latn-BA" dirty="0"/>
              <a:t>mjesta u sali</a:t>
            </a:r>
          </a:p>
          <a:p>
            <a:pPr algn="just"/>
            <a:r>
              <a:rPr lang="bs-Latn-BA" dirty="0" smtClean="0"/>
              <a:t>odabira filma ili projekcija vlastitog filma</a:t>
            </a:r>
            <a:endParaRPr lang="bs-Latn-BA" dirty="0"/>
          </a:p>
          <a:p>
            <a:pPr algn="just"/>
            <a:r>
              <a:rPr lang="bs-Latn-BA" dirty="0" smtClean="0"/>
              <a:t>informacija </a:t>
            </a:r>
            <a:r>
              <a:rPr lang="bs-Latn-BA" dirty="0"/>
              <a:t>o filmovima</a:t>
            </a:r>
          </a:p>
          <a:p>
            <a:pPr algn="just"/>
            <a:r>
              <a:rPr lang="bs-Latn-BA" dirty="0" smtClean="0"/>
              <a:t>plaćanja </a:t>
            </a:r>
            <a:r>
              <a:rPr lang="bs-Latn-BA" dirty="0"/>
              <a:t>karticom ili gotovinom</a:t>
            </a:r>
          </a:p>
          <a:p>
            <a:pPr algn="just"/>
            <a:r>
              <a:rPr lang="bs-Latn-BA" dirty="0" smtClean="0"/>
              <a:t>otkazivanja </a:t>
            </a:r>
            <a:r>
              <a:rPr lang="bs-Latn-BA" dirty="0"/>
              <a:t>rezervacije korištenjem jedinstvenog koda</a:t>
            </a:r>
          </a:p>
          <a:p>
            <a:pPr algn="just"/>
            <a:r>
              <a:rPr lang="bs-Latn-BA" dirty="0" smtClean="0"/>
              <a:t>zabrana </a:t>
            </a:r>
            <a:r>
              <a:rPr lang="bs-Latn-BA" dirty="0"/>
              <a:t>korištenja aplikacije zlonamjernim korisnicima (hellban)</a:t>
            </a:r>
          </a:p>
          <a:p>
            <a:pPr algn="just"/>
            <a:r>
              <a:rPr lang="bs-Latn-BA" dirty="0" smtClean="0"/>
              <a:t>korištenje </a:t>
            </a:r>
            <a:r>
              <a:rPr lang="bs-Latn-BA" dirty="0"/>
              <a:t>mail servisa za potvrdu rezervacije i slanje jedinstvenog koda</a:t>
            </a:r>
          </a:p>
          <a:p>
            <a:pPr algn="just"/>
            <a:r>
              <a:rPr lang="bs-Latn-BA" dirty="0" smtClean="0"/>
              <a:t>praćenje </a:t>
            </a:r>
            <a:r>
              <a:rPr lang="bs-Latn-BA" dirty="0"/>
              <a:t>rezervacija za svakog korisnika u bazi podataka (jer nema korisničkih naloga)</a:t>
            </a:r>
          </a:p>
        </p:txBody>
      </p:sp>
    </p:spTree>
    <p:extLst>
      <p:ext uri="{BB962C8B-B14F-4D97-AF65-F5344CB8AC3E}">
        <p14:creationId xmlns:p14="http://schemas.microsoft.com/office/powerpoint/2010/main" val="2350611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21566"/>
            <a:ext cx="10396882" cy="1151965"/>
          </a:xfrm>
        </p:spPr>
        <p:txBody>
          <a:bodyPr/>
          <a:lstStyle/>
          <a:p>
            <a:r>
              <a:rPr lang="bs-Latn-BA" dirty="0" smtClean="0"/>
              <a:t>Use-case dijagram</a:t>
            </a:r>
            <a:endParaRPr lang="bs-Latn-B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3531"/>
            <a:ext cx="12212560" cy="5284847"/>
          </a:xfrm>
        </p:spPr>
      </p:pic>
    </p:spTree>
    <p:extLst>
      <p:ext uri="{BB962C8B-B14F-4D97-AF65-F5344CB8AC3E}">
        <p14:creationId xmlns:p14="http://schemas.microsoft.com/office/powerpoint/2010/main" val="2367820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625" y="221566"/>
            <a:ext cx="5013790" cy="2380957"/>
          </a:xfrm>
        </p:spPr>
        <p:txBody>
          <a:bodyPr>
            <a:normAutofit/>
          </a:bodyPr>
          <a:lstStyle/>
          <a:p>
            <a:r>
              <a:rPr lang="bs-Latn-BA" dirty="0" smtClean="0"/>
              <a:t>Dijagram </a:t>
            </a:r>
            <a:br>
              <a:rPr lang="bs-Latn-BA" dirty="0" smtClean="0"/>
            </a:br>
            <a:r>
              <a:rPr lang="bs-Latn-BA" dirty="0" smtClean="0"/>
              <a:t>aktivnosti</a:t>
            </a:r>
            <a:endParaRPr lang="bs-Latn-B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500" y="109024"/>
            <a:ext cx="5468175" cy="6685837"/>
          </a:xfrm>
        </p:spPr>
      </p:pic>
    </p:spTree>
    <p:extLst>
      <p:ext uri="{BB962C8B-B14F-4D97-AF65-F5344CB8AC3E}">
        <p14:creationId xmlns:p14="http://schemas.microsoft.com/office/powerpoint/2010/main" val="196861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2616" y="29571"/>
            <a:ext cx="9991578" cy="1030459"/>
          </a:xfrm>
        </p:spPr>
        <p:txBody>
          <a:bodyPr/>
          <a:lstStyle/>
          <a:p>
            <a:r>
              <a:rPr lang="bs-Latn-BA" dirty="0" smtClean="0"/>
              <a:t>Dijagram klasa</a:t>
            </a:r>
            <a:endParaRPr lang="bs-Latn-B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1486"/>
            <a:ext cx="12192000" cy="5866514"/>
          </a:xfrm>
        </p:spPr>
      </p:pic>
    </p:spTree>
    <p:extLst>
      <p:ext uri="{BB962C8B-B14F-4D97-AF65-F5344CB8AC3E}">
        <p14:creationId xmlns:p14="http://schemas.microsoft.com/office/powerpoint/2010/main" val="3636888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35633"/>
            <a:ext cx="10396882" cy="1151965"/>
          </a:xfrm>
        </p:spPr>
        <p:txBody>
          <a:bodyPr/>
          <a:lstStyle/>
          <a:p>
            <a:r>
              <a:rPr lang="bs-Latn-BA" dirty="0" smtClean="0"/>
              <a:t>Dijagram klasa mvvm</a:t>
            </a:r>
            <a:endParaRPr lang="bs-Latn-B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4174"/>
            <a:ext cx="12297768" cy="5653826"/>
          </a:xfrm>
        </p:spPr>
      </p:pic>
    </p:spTree>
    <p:extLst>
      <p:ext uri="{BB962C8B-B14F-4D97-AF65-F5344CB8AC3E}">
        <p14:creationId xmlns:p14="http://schemas.microsoft.com/office/powerpoint/2010/main" val="1984546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EE8011"/>
      </a:accent1>
      <a:accent2>
        <a:srgbClr val="CEC079"/>
      </a:accent2>
      <a:accent3>
        <a:srgbClr val="93A569"/>
      </a:accent3>
      <a:accent4>
        <a:srgbClr val="69A58B"/>
      </a:accent4>
      <a:accent5>
        <a:srgbClr val="6DAABD"/>
      </a:accent5>
      <a:accent6>
        <a:srgbClr val="B24A4B"/>
      </a:accent6>
      <a:hlink>
        <a:srgbClr val="EE8E11"/>
      </a:hlink>
      <a:folHlink>
        <a:srgbClr val="BFAE7F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686B1E04-F35C-4AB5-985D-0C358CA110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405</TotalTime>
  <Words>213</Words>
  <Application>Microsoft Office PowerPoint</Application>
  <PresentationFormat>Widescreen</PresentationFormat>
  <Paragraphs>50</Paragraphs>
  <Slides>16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Impact</vt:lpstr>
      <vt:lpstr>Main Event</vt:lpstr>
      <vt:lpstr>Projekat Kino Multiplex sveg</vt:lpstr>
      <vt:lpstr>Projekat kino</vt:lpstr>
      <vt:lpstr>Multiplex sveg</vt:lpstr>
      <vt:lpstr>akteri</vt:lpstr>
      <vt:lpstr>funkcionalnosti</vt:lpstr>
      <vt:lpstr>Use-case dijagram</vt:lpstr>
      <vt:lpstr>Dijagram  aktivnosti</vt:lpstr>
      <vt:lpstr>Dijagram klasa</vt:lpstr>
      <vt:lpstr>Dijagram klasa mvvm</vt:lpstr>
      <vt:lpstr>Video aplikacije</vt:lpstr>
      <vt:lpstr>Unos podataka pravnog lica</vt:lpstr>
      <vt:lpstr>Multiplex sveg igra</vt:lpstr>
      <vt:lpstr>Dijagram klasa igrica</vt:lpstr>
      <vt:lpstr>Multiplex sveg igra</vt:lpstr>
      <vt:lpstr>Hvala Na pažnji!</vt:lpstr>
      <vt:lpstr>Pitanja?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Projekat Kino Multiplex sveg</dc:title>
  <dc:creator>Ena Fly</dc:creator>
  <cp:lastModifiedBy>Ena Fly</cp:lastModifiedBy>
  <cp:revision>32</cp:revision>
  <dcterms:created xsi:type="dcterms:W3CDTF">2016-05-30T17:02:17Z</dcterms:created>
  <dcterms:modified xsi:type="dcterms:W3CDTF">2016-05-31T11:38:06Z</dcterms:modified>
</cp:coreProperties>
</file>

<file path=docProps/thumbnail.jpeg>
</file>